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1E6E18D1-D6B5-FB4F-9126-36FD168A9F28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3870B8C2-CB66-9F4C-9A98-B087B974B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D1-D6B5-FB4F-9126-36FD168A9F28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B8C2-CB66-9F4C-9A98-B087B974B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D1-D6B5-FB4F-9126-36FD168A9F28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B8C2-CB66-9F4C-9A98-B087B974B6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D1-D6B5-FB4F-9126-36FD168A9F28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B8C2-CB66-9F4C-9A98-B087B974B6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D1-D6B5-FB4F-9126-36FD168A9F28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B8C2-CB66-9F4C-9A98-B087B974B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D1-D6B5-FB4F-9126-36FD168A9F28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B8C2-CB66-9F4C-9A98-B087B974B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D1-D6B5-FB4F-9126-36FD168A9F28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B8C2-CB66-9F4C-9A98-B087B974B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D1-D6B5-FB4F-9126-36FD168A9F28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B8C2-CB66-9F4C-9A98-B087B974B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D1-D6B5-FB4F-9126-36FD168A9F28}" type="datetimeFigureOut">
              <a:rPr lang="en-US" smtClean="0"/>
              <a:t>9/10/14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B8C2-CB66-9F4C-9A98-B087B974B6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D1-D6B5-FB4F-9126-36FD168A9F28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B8C2-CB66-9F4C-9A98-B087B974B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D1-D6B5-FB4F-9126-36FD168A9F28}" type="datetimeFigureOut">
              <a:rPr lang="en-US" smtClean="0"/>
              <a:t>9/10/14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B8C2-CB66-9F4C-9A98-B087B974B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8D1-D6B5-FB4F-9126-36FD168A9F28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B8C2-CB66-9F4C-9A98-B087B974B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E6E18D1-D6B5-FB4F-9126-36FD168A9F28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870B8C2-CB66-9F4C-9A98-B087B974B69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mpcyouth.weebly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/>
          <a:lstStyle/>
          <a:p>
            <a:r>
              <a:rPr lang="en-US" sz="11200" dirty="0" smtClean="0"/>
              <a:t>WELCOME</a:t>
            </a:r>
            <a:endParaRPr lang="en-US" sz="1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4683050" cy="1344706"/>
          </a:xfrm>
        </p:spPr>
        <p:txBody>
          <a:bodyPr>
            <a:noAutofit/>
          </a:bodyPr>
          <a:lstStyle/>
          <a:p>
            <a:r>
              <a:rPr lang="en-US" sz="4900" dirty="0" smtClean="0"/>
              <a:t>2014 Youth Kickoff</a:t>
            </a:r>
          </a:p>
          <a:p>
            <a:r>
              <a:rPr lang="en-US" sz="4900" dirty="0" smtClean="0"/>
              <a:t>Potluck Dinner</a:t>
            </a:r>
            <a:endParaRPr lang="en-US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2044700"/>
            <a:ext cx="7167284" cy="4081463"/>
          </a:xfrm>
        </p:spPr>
        <p:txBody>
          <a:bodyPr/>
          <a:lstStyle/>
          <a:p>
            <a:r>
              <a:rPr lang="en-US" dirty="0" smtClean="0"/>
              <a:t>Corn Maze, next Sunday 9/21</a:t>
            </a:r>
          </a:p>
          <a:p>
            <a:pPr lvl="1"/>
            <a:r>
              <a:rPr lang="en-US" dirty="0" smtClean="0"/>
              <a:t>After church @ 1 o’clock</a:t>
            </a:r>
          </a:p>
          <a:p>
            <a:pPr lvl="1"/>
            <a:r>
              <a:rPr lang="en-US" dirty="0" smtClean="0"/>
              <a:t>No youth group that night</a:t>
            </a:r>
          </a:p>
          <a:p>
            <a:r>
              <a:rPr lang="en-US" dirty="0" smtClean="0"/>
              <a:t>Faithful Feet Walk, 9/28</a:t>
            </a:r>
          </a:p>
          <a:p>
            <a:pPr lvl="1"/>
            <a:r>
              <a:rPr lang="en-US" dirty="0" smtClean="0"/>
              <a:t>Right after church</a:t>
            </a:r>
          </a:p>
          <a:p>
            <a:pPr lvl="1"/>
            <a:r>
              <a:rPr lang="en-US" dirty="0" smtClean="0"/>
              <a:t>Lunch will be served for walkers</a:t>
            </a:r>
          </a:p>
          <a:p>
            <a:pPr lvl="1"/>
            <a:r>
              <a:rPr lang="en-US" dirty="0" smtClean="0"/>
              <a:t>We WILL still have youth group at 6pm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Protection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process of being edited.</a:t>
            </a:r>
          </a:p>
          <a:p>
            <a:r>
              <a:rPr lang="en-US" dirty="0" smtClean="0"/>
              <a:t>Full copy is available on the Youth and Children Ministries page under Resources</a:t>
            </a:r>
          </a:p>
          <a:p>
            <a:r>
              <a:rPr lang="en-US" dirty="0" smtClean="0"/>
              <a:t>Abridged version is posted in all classrooms in the church.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Please take this time to fill out the information form.</a:t>
            </a:r>
          </a:p>
          <a:p>
            <a:r>
              <a:rPr lang="en-US" sz="2800" dirty="0" smtClean="0"/>
              <a:t>This form is required before a youth participates in an activity or trip beyond regular Sunday night fellowship without direct parent supervision.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Please take this time to read over the consent form.</a:t>
            </a:r>
          </a:p>
          <a:p>
            <a:pPr lvl="1"/>
            <a:r>
              <a:rPr lang="en-US" sz="3000" dirty="0" smtClean="0"/>
              <a:t>Participation</a:t>
            </a:r>
          </a:p>
          <a:p>
            <a:pPr lvl="1"/>
            <a:r>
              <a:rPr lang="en-US" sz="3000" dirty="0" smtClean="0"/>
              <a:t>Transportation</a:t>
            </a:r>
          </a:p>
          <a:p>
            <a:pPr lvl="1"/>
            <a:r>
              <a:rPr lang="en-US" sz="3000" dirty="0" smtClean="0"/>
              <a:t>Medical Treatment</a:t>
            </a:r>
          </a:p>
          <a:p>
            <a:pPr lvl="1"/>
            <a:r>
              <a:rPr lang="en-US" sz="3000" dirty="0" smtClean="0"/>
              <a:t>Photography</a:t>
            </a:r>
          </a:p>
          <a:p>
            <a:pPr lvl="1"/>
            <a:r>
              <a:rPr lang="en-US" sz="3000" dirty="0" smtClean="0"/>
              <a:t>Communication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Ministry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Please take this time to look over the CMPC Youth Ministry Standards form.</a:t>
            </a:r>
          </a:p>
          <a:p>
            <a:r>
              <a:rPr lang="en-US" sz="3200" dirty="0" smtClean="0"/>
              <a:t>Once all forms are completed and signed please return it to Graham Hughes.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Chaperones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want you to be involved</a:t>
            </a:r>
            <a:r>
              <a:rPr lang="en-US" dirty="0" smtClean="0"/>
              <a:t>!</a:t>
            </a:r>
          </a:p>
          <a:p>
            <a:r>
              <a:rPr lang="en-US" dirty="0" smtClean="0"/>
              <a:t>Take adults in first come first serve </a:t>
            </a:r>
            <a:r>
              <a:rPr lang="en-US" dirty="0" smtClean="0"/>
              <a:t>manner</a:t>
            </a:r>
          </a:p>
          <a:p>
            <a:r>
              <a:rPr lang="en-US" dirty="0" smtClean="0"/>
              <a:t>Youth Ministry covers the expenses for </a:t>
            </a:r>
            <a:r>
              <a:rPr lang="en-US" dirty="0" smtClean="0"/>
              <a:t>the required </a:t>
            </a:r>
            <a:r>
              <a:rPr lang="en-US" dirty="0" smtClean="0"/>
              <a:t>number of </a:t>
            </a:r>
            <a:r>
              <a:rPr lang="en-US" dirty="0" smtClean="0"/>
              <a:t>adults</a:t>
            </a:r>
          </a:p>
          <a:p>
            <a:r>
              <a:rPr lang="en-US" dirty="0" smtClean="0"/>
              <a:t>If you are not included in the required number</a:t>
            </a:r>
            <a:r>
              <a:rPr lang="en-US" dirty="0" smtClean="0"/>
              <a:t>  you </a:t>
            </a:r>
            <a:r>
              <a:rPr lang="en-US" dirty="0" smtClean="0"/>
              <a:t>are always welcome to join us, paying </a:t>
            </a:r>
            <a:r>
              <a:rPr lang="en-US" dirty="0" smtClean="0"/>
              <a:t>your way</a:t>
            </a:r>
          </a:p>
          <a:p>
            <a:r>
              <a:rPr lang="en-US" dirty="0" smtClean="0"/>
              <a:t>Under </a:t>
            </a:r>
            <a:r>
              <a:rPr lang="en-US" dirty="0" smtClean="0"/>
              <a:t>the Child Protection Policy, any parent/legal guardian is allowed to sit in on any youth event without prior warning.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Youth Staff or Volunteer will speak to </a:t>
            </a:r>
            <a:r>
              <a:rPr lang="en-US" dirty="0" smtClean="0"/>
              <a:t>youth individually</a:t>
            </a:r>
          </a:p>
          <a:p>
            <a:r>
              <a:rPr lang="en-US" dirty="0" smtClean="0"/>
              <a:t>Parents </a:t>
            </a:r>
            <a:r>
              <a:rPr lang="en-US" dirty="0" smtClean="0"/>
              <a:t>will be called or notified if problem </a:t>
            </a:r>
            <a:r>
              <a:rPr lang="en-US" dirty="0" smtClean="0"/>
              <a:t>persists </a:t>
            </a:r>
            <a:r>
              <a:rPr lang="en-US" dirty="0" smtClean="0"/>
              <a:t>or is serious </a:t>
            </a:r>
            <a:r>
              <a:rPr lang="en-US" dirty="0" smtClean="0"/>
              <a:t>enough</a:t>
            </a:r>
          </a:p>
          <a:p>
            <a:r>
              <a:rPr lang="en-US" dirty="0" smtClean="0"/>
              <a:t>Youth will be removed from the event at parents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expense </a:t>
            </a:r>
            <a:r>
              <a:rPr lang="en-US" dirty="0" smtClean="0"/>
              <a:t>and inconvenience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Participation in events may be limited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Ideas?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2044700"/>
            <a:ext cx="3888442" cy="4081463"/>
          </a:xfrm>
        </p:spPr>
        <p:txBody>
          <a:bodyPr/>
          <a:lstStyle/>
          <a:p>
            <a:r>
              <a:rPr lang="en-US" dirty="0" smtClean="0"/>
              <a:t>Graham Hughes</a:t>
            </a:r>
          </a:p>
          <a:p>
            <a:r>
              <a:rPr lang="en-US" dirty="0" smtClean="0"/>
              <a:t>Contact Info</a:t>
            </a:r>
          </a:p>
          <a:p>
            <a:pPr lvl="1"/>
            <a:r>
              <a:rPr lang="en-US" dirty="0" smtClean="0"/>
              <a:t>Cell: (828)310-1433</a:t>
            </a:r>
          </a:p>
          <a:p>
            <a:pPr lvl="1"/>
            <a:r>
              <a:rPr lang="en-US" dirty="0" smtClean="0"/>
              <a:t>Email: gkhughes31@gmail.com</a:t>
            </a:r>
          </a:p>
          <a:p>
            <a:pPr lvl="1"/>
            <a:r>
              <a:rPr lang="en-US" dirty="0" err="1" smtClean="0"/>
              <a:t>Facebook</a:t>
            </a:r>
            <a:r>
              <a:rPr lang="en-US" dirty="0" smtClean="0"/>
              <a:t>: Graham Hughes at CMPC</a:t>
            </a:r>
          </a:p>
          <a:p>
            <a:pPr lvl="1"/>
            <a:r>
              <a:rPr lang="en-US" dirty="0" err="1" smtClean="0"/>
              <a:t>Instagram</a:t>
            </a:r>
            <a:r>
              <a:rPr lang="en-US" dirty="0" smtClean="0"/>
              <a:t>: </a:t>
            </a:r>
            <a:r>
              <a:rPr lang="en-US" dirty="0" err="1" smtClean="0"/>
              <a:t>InstaGrahamCMPC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044700"/>
            <a:ext cx="2590800" cy="345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2044700"/>
            <a:ext cx="7241242" cy="40814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Dinah Riggs</a:t>
            </a:r>
          </a:p>
          <a:p>
            <a:r>
              <a:rPr lang="en-US" sz="4800" dirty="0" smtClean="0"/>
              <a:t>And you?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hlinkClick r:id="rId2"/>
              </a:rPr>
              <a:t>www.cmpcyouth.weebly.com</a:t>
            </a:r>
            <a:endParaRPr lang="en-US" sz="2800" dirty="0" smtClean="0"/>
          </a:p>
          <a:p>
            <a:pPr lvl="1"/>
            <a:r>
              <a:rPr lang="en-US" sz="2600" dirty="0" smtClean="0"/>
              <a:t>Site is also linked on the main page: </a:t>
            </a:r>
            <a:r>
              <a:rPr lang="en-US" sz="2600" dirty="0" err="1" smtClean="0"/>
              <a:t>cookschurch.org</a:t>
            </a: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2044700"/>
            <a:ext cx="3659842" cy="4081463"/>
          </a:xfrm>
        </p:spPr>
        <p:txBody>
          <a:bodyPr/>
          <a:lstStyle/>
          <a:p>
            <a:r>
              <a:rPr lang="en-US" dirty="0" smtClean="0"/>
              <a:t>Meets Sunday morning @ 9 AM </a:t>
            </a:r>
          </a:p>
          <a:p>
            <a:r>
              <a:rPr lang="en-US" dirty="0" smtClean="0"/>
              <a:t>Room 208</a:t>
            </a:r>
          </a:p>
          <a:p>
            <a:r>
              <a:rPr lang="en-US" dirty="0" smtClean="0"/>
              <a:t>Watch movies and apply the lessons we learn in them to scripture as well as real life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514600"/>
            <a:ext cx="41148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044700"/>
            <a:ext cx="3583642" cy="4081463"/>
          </a:xfrm>
        </p:spPr>
        <p:txBody>
          <a:bodyPr/>
          <a:lstStyle/>
          <a:p>
            <a:pPr lvl="1"/>
            <a:r>
              <a:rPr lang="en-US" dirty="0" smtClean="0"/>
              <a:t>We will also have other fellowship events throughout the year</a:t>
            </a:r>
          </a:p>
          <a:p>
            <a:pPr lvl="1"/>
            <a:r>
              <a:rPr lang="en-US" dirty="0" smtClean="0"/>
              <a:t>Look for emails, bulletin inserts, and the Communicator for news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40758" y="2044700"/>
            <a:ext cx="3583642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meet most Sundays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Cook’s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  <a:tabLst/>
              <a:defRPr/>
            </a:pPr>
            <a:r>
              <a:rPr lang="en-US" sz="2200" dirty="0" smtClean="0"/>
              <a:t>6pm-7:15pm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  <a:tabLst/>
              <a:defRPr/>
            </a:pPr>
            <a:r>
              <a:rPr lang="en-US" sz="2200" dirty="0" smtClean="0"/>
              <a:t>Fun, fellowship, devotion, study, games, prayer, and more!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  <a:tabLst/>
              <a:defRPr/>
            </a:pPr>
            <a:endParaRPr kumimoji="0" lang="en-US" sz="2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7" y="2044700"/>
            <a:ext cx="7542867" cy="4081463"/>
          </a:xfrm>
        </p:spPr>
        <p:txBody>
          <a:bodyPr/>
          <a:lstStyle/>
          <a:p>
            <a:r>
              <a:rPr lang="en-US" dirty="0" smtClean="0"/>
              <a:t>Church workday: a Saturday TBD @ Cook’s</a:t>
            </a:r>
          </a:p>
          <a:p>
            <a:r>
              <a:rPr lang="en-US" dirty="0" smtClean="0"/>
              <a:t>Faithful Feet Walk: 9/28 after church @ Cook’s</a:t>
            </a:r>
          </a:p>
          <a:p>
            <a:r>
              <a:rPr lang="en-US" dirty="0" smtClean="0"/>
              <a:t>30 Hour Famine/End Hunger Now, other ideas</a:t>
            </a:r>
          </a:p>
          <a:p>
            <a:r>
              <a:rPr lang="en-US" dirty="0" smtClean="0"/>
              <a:t>Summer Mission Trip?</a:t>
            </a:r>
          </a:p>
          <a:p>
            <a:r>
              <a:rPr lang="en-US" dirty="0" smtClean="0"/>
              <a:t>If you are looking for hours for a service group or school, let me know and I will contact them to see if we can work something out.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Friends are ALWAYS welcome!</a:t>
            </a:r>
          </a:p>
          <a:p>
            <a:r>
              <a:rPr lang="en-US" sz="3200" dirty="0" smtClean="0"/>
              <a:t>You are free to bring friends anytime to Sunday</a:t>
            </a:r>
            <a:r>
              <a:rPr lang="en-US" sz="3200" dirty="0" smtClean="0"/>
              <a:t> School or Youth Group.</a:t>
            </a:r>
          </a:p>
          <a:p>
            <a:r>
              <a:rPr lang="en-US" sz="3200" dirty="0" smtClean="0"/>
              <a:t>If </a:t>
            </a:r>
            <a:r>
              <a:rPr lang="en-US" sz="3200" dirty="0" smtClean="0"/>
              <a:t>you would </a:t>
            </a:r>
            <a:r>
              <a:rPr lang="en-US" sz="3200" dirty="0" smtClean="0"/>
              <a:t>like a friend to go on a trip with us, they</a:t>
            </a:r>
            <a:r>
              <a:rPr lang="en-US" sz="3200" dirty="0" smtClean="0"/>
              <a:t> must </a:t>
            </a:r>
            <a:r>
              <a:rPr lang="en-US" sz="3200" dirty="0" smtClean="0"/>
              <a:t>attend one youth group meeting </a:t>
            </a:r>
            <a:r>
              <a:rPr lang="en-US" sz="3200" dirty="0" smtClean="0"/>
              <a:t>first.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Will be placed in a special box during Sunday </a:t>
            </a:r>
            <a:r>
              <a:rPr lang="en-US" sz="2800" dirty="0" smtClean="0"/>
              <a:t>School and </a:t>
            </a:r>
            <a:r>
              <a:rPr lang="en-US" sz="2800" dirty="0" smtClean="0"/>
              <a:t>Youth </a:t>
            </a:r>
            <a:r>
              <a:rPr lang="en-US" sz="2800" dirty="0" smtClean="0"/>
              <a:t>Group</a:t>
            </a:r>
          </a:p>
          <a:p>
            <a:r>
              <a:rPr lang="en-US" sz="2800" dirty="0" smtClean="0"/>
              <a:t>If </a:t>
            </a:r>
            <a:r>
              <a:rPr lang="en-US" sz="2800" dirty="0" smtClean="0"/>
              <a:t>are not </a:t>
            </a:r>
            <a:r>
              <a:rPr lang="en-US" sz="2800" dirty="0" smtClean="0"/>
              <a:t>placed in the box, they will be taken if </a:t>
            </a:r>
            <a:r>
              <a:rPr lang="en-US" sz="2800" dirty="0" smtClean="0"/>
              <a:t>seen</a:t>
            </a:r>
            <a:r>
              <a:rPr lang="en-US" sz="2800" dirty="0" smtClean="0"/>
              <a:t> </a:t>
            </a:r>
            <a:r>
              <a:rPr lang="en-US" sz="2800" dirty="0" smtClean="0"/>
              <a:t>or </a:t>
            </a:r>
            <a:r>
              <a:rPr lang="en-US" sz="2800" dirty="0" smtClean="0"/>
              <a:t>heard. 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Cell phones are allowed on trips - specific guidelines</a:t>
            </a:r>
            <a:r>
              <a:rPr lang="en-US" sz="2800" dirty="0" smtClean="0"/>
              <a:t> will </a:t>
            </a:r>
            <a:r>
              <a:rPr lang="en-US" sz="2800" dirty="0" smtClean="0"/>
              <a:t>be given each trip on when/where they may be</a:t>
            </a:r>
            <a:r>
              <a:rPr lang="en-US" sz="2800" dirty="0" smtClean="0"/>
              <a:t> used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7126</TotalTime>
  <Words>572</Words>
  <Application>Microsoft Macintosh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Twilight</vt:lpstr>
      <vt:lpstr>WELCOME</vt:lpstr>
      <vt:lpstr>Staff</vt:lpstr>
      <vt:lpstr>Advisors</vt:lpstr>
      <vt:lpstr>Website</vt:lpstr>
      <vt:lpstr>Sunday School</vt:lpstr>
      <vt:lpstr>Youth Group</vt:lpstr>
      <vt:lpstr>Missions</vt:lpstr>
      <vt:lpstr>Friend Policy</vt:lpstr>
      <vt:lpstr>Cell Phone Policy</vt:lpstr>
      <vt:lpstr>Announcements</vt:lpstr>
      <vt:lpstr>Child Protection Policy</vt:lpstr>
      <vt:lpstr>Information Form</vt:lpstr>
      <vt:lpstr>Consent Form</vt:lpstr>
      <vt:lpstr>Youth Ministry Standards</vt:lpstr>
      <vt:lpstr>Adult Chaperones</vt:lpstr>
      <vt:lpstr>Discipline</vt:lpstr>
      <vt:lpstr>Fundraising</vt:lpstr>
    </vt:vector>
  </TitlesOfParts>
  <Company>North Carolina State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Graham Hughes</dc:creator>
  <cp:lastModifiedBy>Graham Hughes</cp:lastModifiedBy>
  <cp:revision>1</cp:revision>
  <dcterms:created xsi:type="dcterms:W3CDTF">2014-09-10T17:04:54Z</dcterms:created>
  <dcterms:modified xsi:type="dcterms:W3CDTF">2014-09-15T15:51:47Z</dcterms:modified>
</cp:coreProperties>
</file>